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3"/>
    <p:restoredTop sz="94541"/>
  </p:normalViewPr>
  <p:slideViewPr>
    <p:cSldViewPr snapToGrid="0">
      <p:cViewPr>
        <p:scale>
          <a:sx n="191" d="100"/>
          <a:sy n="191" d="100"/>
        </p:scale>
        <p:origin x="144" y="14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October 24-28,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2022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579192844"/>
              </p:ext>
            </p:extLst>
          </p:nvPr>
        </p:nvGraphicFramePr>
        <p:xfrm>
          <a:off x="3886200" y="1353538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846751754"/>
              </p:ext>
            </p:extLst>
          </p:nvPr>
        </p:nvGraphicFramePr>
        <p:xfrm>
          <a:off x="261255" y="4498167"/>
          <a:ext cx="3458675" cy="139161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7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00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endParaRPr lang="en-US" sz="1400" u="none" strike="noStrike" cap="none" dirty="0">
                        <a:latin typeface="KG Miss Kindergarten" panose="02000000000000000000" pitchFamily="2" charset="77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" sz="1400" u="none" strike="noStrike" cap="none" dirty="0">
                        <a:latin typeface="KG Miss Kindergarten" panose="02000000000000000000" pitchFamily="2" charset="77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3954852717"/>
              </p:ext>
            </p:extLst>
          </p:nvPr>
        </p:nvGraphicFramePr>
        <p:xfrm>
          <a:off x="261257" y="6090557"/>
          <a:ext cx="3458675" cy="137132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53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Count 10 and Make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35561029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Workbook Fee- $15.00    Paper Fee-$5.00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10309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5835074"/>
              </p:ext>
            </p:extLst>
          </p:nvPr>
        </p:nvGraphicFramePr>
        <p:xfrm>
          <a:off x="261256" y="1305295"/>
          <a:ext cx="3386918" cy="307281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00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09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93">
                <a:tc rowSpan="4"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24: Wear pink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25: Wear </a:t>
                      </a:r>
                      <a:r>
                        <a:rPr lang="en-US" b="0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tye</a:t>
                      </a: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dye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26: Wear wacky clothes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27: Wear a team jersey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28: Career Day!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7: K Thanksgiving Feast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19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9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8622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254041" y="3424000"/>
            <a:ext cx="240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696" y="3340602"/>
            <a:ext cx="983345" cy="101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67969" y="3135491"/>
            <a:ext cx="3573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76075"/>
            <a:ext cx="4258537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3,  Week 2: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My Community Heroes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4283938605"/>
              </p:ext>
            </p:extLst>
          </p:nvPr>
        </p:nvGraphicFramePr>
        <p:xfrm>
          <a:off x="224250" y="2467447"/>
          <a:ext cx="2240200" cy="108887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77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09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Rr and Ff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9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1893928543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makes a c</a:t>
                      </a: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o</a:t>
                      </a:r>
                      <a:r>
                        <a:rPr lang="en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mmunity</a:t>
                      </a: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613630823"/>
              </p:ext>
            </p:extLst>
          </p:nvPr>
        </p:nvGraphicFramePr>
        <p:xfrm>
          <a:off x="224238" y="3438149"/>
          <a:ext cx="2240200" cy="14629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66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29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he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ran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she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funny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4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4242477409"/>
              </p:ext>
            </p:extLst>
          </p:nvPr>
        </p:nvGraphicFramePr>
        <p:xfrm>
          <a:off x="2564075" y="4832485"/>
          <a:ext cx="4979726" cy="19302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69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5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community, location, neighbor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busy, help, neighborhood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1111510444"/>
              </p:ext>
            </p:extLst>
          </p:nvPr>
        </p:nvGraphicFramePr>
        <p:xfrm>
          <a:off x="2564075" y="2467450"/>
          <a:ext cx="4979725" cy="22179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971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Genre: Fiction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  <a:tabLst/>
                        <a:defRPr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Topic and Central idea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Key Details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one-to-one correspondence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250354142"/>
              </p:ext>
            </p:extLst>
          </p:nvPr>
        </p:nvGraphicFramePr>
        <p:xfrm>
          <a:off x="224238" y="4896417"/>
          <a:ext cx="2240200" cy="139531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165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8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Spelling words will begin in the 2</a:t>
                      </a:r>
                      <a:r>
                        <a:rPr lang="en" b="0" baseline="30000" dirty="0">
                          <a:latin typeface="KG Miss Kindergarten" panose="02000000000000000000" pitchFamily="2" charset="77"/>
                        </a:rPr>
                        <a:t>nd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nine weeks.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3483552905"/>
              </p:ext>
            </p:extLst>
          </p:nvPr>
        </p:nvGraphicFramePr>
        <p:xfrm>
          <a:off x="224238" y="641759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4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1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Name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Letters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Narrative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2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478924763"/>
              </p:ext>
            </p:extLst>
          </p:nvPr>
        </p:nvGraphicFramePr>
        <p:xfrm>
          <a:off x="224238" y="7793088"/>
          <a:ext cx="2240200" cy="13874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21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0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</a:rPr>
                        <a:t>Identify and isolate initial sounds.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2763577973"/>
              </p:ext>
            </p:extLst>
          </p:nvPr>
        </p:nvGraphicFramePr>
        <p:xfrm>
          <a:off x="2564074" y="6909810"/>
          <a:ext cx="4979724" cy="263416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4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Letters/sounds: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Aa-Zz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yellow, to, by, my, am, at, go, is, man, no, green, orange, purple, an, </a:t>
                      </a: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it, has, little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b="1" dirty="0">
                <a:latin typeface="KG Miss Kindergarten" panose="02000000000000000000" pitchFamily="2" charset="77"/>
              </a:rPr>
              <a:t>Belonging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373</Words>
  <Application>Microsoft Macintosh PowerPoint</Application>
  <PresentationFormat>Custom</PresentationFormat>
  <Paragraphs>74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Comfortaa,Sans-Serif</vt:lpstr>
      <vt:lpstr>Comfortaa</vt:lpstr>
      <vt:lpstr>System Font Regular</vt:lpstr>
      <vt:lpstr>Arial</vt:lpstr>
      <vt:lpstr>KG Miss Kindergarten</vt:lpstr>
      <vt:lpstr>KG Shake it Off Popped</vt:lpstr>
      <vt:lpstr>Simple Light</vt:lpstr>
      <vt:lpstr>We are WILD about Learning!</vt:lpstr>
      <vt:lpstr>Module 3,  Week 2:  My Community Heroes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Young, Jessica</cp:lastModifiedBy>
  <cp:revision>163</cp:revision>
  <cp:lastPrinted>2022-09-16T19:06:53Z</cp:lastPrinted>
  <dcterms:modified xsi:type="dcterms:W3CDTF">2022-10-06T17:18:47Z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