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541"/>
  </p:normalViewPr>
  <p:slideViewPr>
    <p:cSldViewPr snapToGrid="0">
      <p:cViewPr>
        <p:scale>
          <a:sx n="191" d="100"/>
          <a:sy n="191" d="100"/>
        </p:scale>
        <p:origin x="144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24-28,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846751754"/>
              </p:ext>
            </p:extLst>
          </p:nvPr>
        </p:nvGraphicFramePr>
        <p:xfrm>
          <a:off x="261255" y="4498167"/>
          <a:ext cx="3458675" cy="13916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endParaRPr lang="en-US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954852717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 10 and Make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835074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24: Wear pink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25: Wear </a:t>
                      </a:r>
                      <a:r>
                        <a:rPr lang="en-US" b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tye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dye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26: Wear wacky clothes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27: Wear a team jersey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28: Career Day!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2: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4283938605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Rr and Ff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613630823"/>
              </p:ext>
            </p:extLst>
          </p:nvPr>
        </p:nvGraphicFramePr>
        <p:xfrm>
          <a:off x="224238" y="3438149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ran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she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funny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24247740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busy, help, neighborhood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1111510444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478924763"/>
              </p:ext>
            </p:extLst>
          </p:nvPr>
        </p:nvGraphicFramePr>
        <p:xfrm>
          <a:off x="224238" y="7793088"/>
          <a:ext cx="2240200" cy="13874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and isolate initial sounds.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763577973"/>
              </p:ext>
            </p:extLst>
          </p:nvPr>
        </p:nvGraphicFramePr>
        <p:xfrm>
          <a:off x="2564074" y="6909810"/>
          <a:ext cx="4979724" cy="263416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373</Words>
  <Application>Microsoft Macintosh PowerPoint</Application>
  <PresentationFormat>Custom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Comfortaa,Sans-Serif</vt:lpstr>
      <vt:lpstr>Comfortaa</vt:lpstr>
      <vt:lpstr>System Font Regular</vt:lpstr>
      <vt:lpstr>Arial</vt:lpstr>
      <vt:lpstr>KG Miss Kindergarten</vt:lpstr>
      <vt:lpstr>KG Shake it Off Popped</vt:lpstr>
      <vt:lpstr>Simple Light</vt:lpstr>
      <vt:lpstr>We are WILD about Learning!</vt:lpstr>
      <vt:lpstr>Module 3,  Week 2: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Young, Jessica</cp:lastModifiedBy>
  <cp:revision>163</cp:revision>
  <cp:lastPrinted>2022-09-16T19:06:53Z</cp:lastPrinted>
  <dcterms:modified xsi:type="dcterms:W3CDTF">2022-10-06T17:18:47Z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